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D4C152E-ED0F-4B7B-8EE5-505B9E1B8D9B}">
          <p14:sldIdLst>
            <p14:sldId id="256"/>
            <p14:sldId id="258"/>
            <p14:sldId id="257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6" autoAdjust="0"/>
  </p:normalViewPr>
  <p:slideViewPr>
    <p:cSldViewPr>
      <p:cViewPr varScale="1">
        <p:scale>
          <a:sx n="64" d="100"/>
          <a:sy n="64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ED958-1449-4E15-A5D1-B544F556204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010AB-3769-453A-A950-D36568B2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10AB-3769-453A-A950-D36568B2B6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10AB-3769-453A-A950-D36568B2B6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10AB-3769-453A-A950-D36568B2B6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10AB-3769-453A-A950-D36568B2B6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10AB-3769-453A-A950-D36568B2B6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10AB-3769-453A-A950-D36568B2B6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2852A-ADD0-482B-857E-1ABD6EAF616F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5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75A7-985E-4BA7-A326-418C6D6C9FCD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3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8AF8-0F4E-49F5-A8FE-D283A4A03180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206F-CE5B-4F89-865E-7FCD0F11C738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914C7-0D5A-4F38-A5E4-4A88D9E30D87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4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5BF9-4457-441B-8232-4A66CFAA3993}" type="datetime1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8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1586-057A-4024-9946-F9477C0F6E12}" type="datetime1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1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2FD09-F6FD-43B5-8999-98B26929EBCC}" type="datetime1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1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2871-5897-46FF-9856-19AD956D7663}" type="datetime1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0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3370-3076-466C-8ACB-4017191D83A3}" type="datetime1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8BF5-5964-4728-AEA5-C4A80F751ECE}" type="datetime1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3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1F68F-E9C9-4F04-B67E-BAC9D9C544E3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8E431-7127-4148-8028-34665CA3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3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pm.fe.uad.ac.id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90600"/>
            <a:ext cx="8458200" cy="7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76200"/>
            <a:ext cx="876302" cy="87630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7B7D-B3F6-4993-AE2A-1DDDDE8B4D6F}" type="datetime1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1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64" y="76200"/>
            <a:ext cx="852566" cy="85256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133600" y="2286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DPM FE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3352800" cy="3352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2" name="TextBox 31"/>
          <p:cNvSpPr txBox="1"/>
          <p:nvPr/>
        </p:nvSpPr>
        <p:spPr>
          <a:xfrm>
            <a:off x="5105400" y="1676400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Fungsi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 DPM F :</a:t>
            </a:r>
          </a:p>
          <a:p>
            <a:pPr marL="342900" indent="-342900">
              <a:buAutoNum type="arabicPeriod"/>
            </a:pP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Advokasi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itchFamily="18" charset="0"/>
            </a:endParaRPr>
          </a:p>
          <a:p>
            <a:pPr marL="342900" indent="-342900">
              <a:buAutoNum type="arabicPeriod"/>
            </a:pP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Pengawasan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itchFamily="18" charset="0"/>
            </a:endParaRPr>
          </a:p>
          <a:p>
            <a:pPr marL="342900" indent="-342900">
              <a:buAutoNum type="arabicPeriod"/>
            </a:pP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aramond Pro Bold" pitchFamily="18" charset="0"/>
              </a:rPr>
              <a:t>Legislasi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8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90600"/>
            <a:ext cx="8458200" cy="7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76200"/>
            <a:ext cx="876302" cy="87630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7B7D-B3F6-4993-AE2A-1DDDDE8B4D6F}" type="datetime1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64" y="76200"/>
            <a:ext cx="852566" cy="85256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743200" y="1143000"/>
            <a:ext cx="17907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AD/ART KBM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743200" y="2514600"/>
            <a:ext cx="17526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DPM U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257800" y="2514600"/>
            <a:ext cx="16002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BEM U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543800" y="2514600"/>
            <a:ext cx="16002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UKM/LIM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743200" y="4191000"/>
            <a:ext cx="17526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DPM F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257800" y="4191000"/>
            <a:ext cx="16002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BEM F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57200" y="4191000"/>
            <a:ext cx="17526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Peraturan</a:t>
            </a:r>
            <a:endParaRPr lang="en-US" dirty="0"/>
          </a:p>
          <a:p>
            <a:pPr algn="ctr"/>
            <a:r>
              <a:rPr lang="en-US" dirty="0" smtClean="0"/>
              <a:t>KBM F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219200" y="1447800"/>
            <a:ext cx="1371600" cy="76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209800" y="4495800"/>
            <a:ext cx="533400" cy="1905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4533900" y="4495800"/>
            <a:ext cx="723900" cy="1905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5271541" y="5638800"/>
            <a:ext cx="16002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HMPS</a:t>
            </a:r>
            <a:endParaRPr lang="en-US" dirty="0"/>
          </a:p>
        </p:txBody>
      </p:sp>
      <p:sp>
        <p:nvSpPr>
          <p:cNvPr id="29" name="Down Arrow 28"/>
          <p:cNvSpPr/>
          <p:nvPr/>
        </p:nvSpPr>
        <p:spPr>
          <a:xfrm>
            <a:off x="5943600" y="5029200"/>
            <a:ext cx="190500" cy="6096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3505200" y="19050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533900" y="2781300"/>
            <a:ext cx="72390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871741" y="2781300"/>
            <a:ext cx="672059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943600" y="3352800"/>
            <a:ext cx="1905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29400" y="3593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</a:t>
            </a:r>
            <a:r>
              <a:rPr lang="en-US" dirty="0" err="1" smtClean="0"/>
              <a:t>endagri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6" idx="1"/>
          </p:cNvCxnSpPr>
          <p:nvPr/>
        </p:nvCxnSpPr>
        <p:spPr>
          <a:xfrm flipH="1">
            <a:off x="6248400" y="3777734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3" idx="1"/>
          </p:cNvCxnSpPr>
          <p:nvPr/>
        </p:nvCxnSpPr>
        <p:spPr>
          <a:xfrm flipH="1">
            <a:off x="342898" y="2933700"/>
            <a:ext cx="2400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42898" y="2914650"/>
            <a:ext cx="0" cy="272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42898" y="5791200"/>
            <a:ext cx="1200151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UU HMPS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32" idx="3"/>
          </p:cNvCxnSpPr>
          <p:nvPr/>
        </p:nvCxnSpPr>
        <p:spPr>
          <a:xfrm>
            <a:off x="1543049" y="6057900"/>
            <a:ext cx="35623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wn Arrow 24"/>
          <p:cNvSpPr/>
          <p:nvPr/>
        </p:nvSpPr>
        <p:spPr>
          <a:xfrm>
            <a:off x="1143000" y="1447800"/>
            <a:ext cx="190500" cy="26670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333500" y="221159"/>
            <a:ext cx="6591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JALUR KORDINASI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1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90600"/>
            <a:ext cx="8458200" cy="7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76200"/>
            <a:ext cx="876302" cy="87630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7B7D-B3F6-4993-AE2A-1DDDDE8B4D6F}" type="datetime1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3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64" y="76200"/>
            <a:ext cx="852566" cy="8525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1600" y="2286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struktur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DPM FE 2014/15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5964" y="1074608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/>
              <a:t>Ketua</a:t>
            </a:r>
            <a:r>
              <a:rPr lang="en-US" dirty="0"/>
              <a:t>			</a:t>
            </a:r>
            <a:r>
              <a:rPr lang="en-US" dirty="0" smtClean="0"/>
              <a:t>: SENKI ARIYO NUGRAHA</a:t>
            </a:r>
            <a:r>
              <a:rPr lang="en-US" dirty="0"/>
              <a:t>	</a:t>
            </a:r>
            <a:r>
              <a:rPr lang="en-US" dirty="0" smtClean="0"/>
              <a:t>(EP)</a:t>
            </a:r>
            <a:endParaRPr lang="en-US" dirty="0"/>
          </a:p>
          <a:p>
            <a:r>
              <a:rPr lang="id-ID" dirty="0"/>
              <a:t>Sekretaris</a:t>
            </a:r>
            <a:r>
              <a:rPr lang="en-US" dirty="0"/>
              <a:t>		</a:t>
            </a:r>
            <a:r>
              <a:rPr lang="en-US" dirty="0" smtClean="0"/>
              <a:t>: </a:t>
            </a:r>
            <a:r>
              <a:rPr lang="en-US" dirty="0"/>
              <a:t>KHOTIM </a:t>
            </a:r>
            <a:r>
              <a:rPr lang="en-US" dirty="0" smtClean="0"/>
              <a:t>MUHTAROM	(AKT)</a:t>
            </a:r>
            <a:endParaRPr lang="en-US" dirty="0"/>
          </a:p>
          <a:p>
            <a:r>
              <a:rPr lang="id-ID" dirty="0"/>
              <a:t>Bendahara</a:t>
            </a:r>
            <a:r>
              <a:rPr lang="en-US" dirty="0"/>
              <a:t>		</a:t>
            </a:r>
            <a:r>
              <a:rPr lang="en-US" dirty="0" smtClean="0"/>
              <a:t>: </a:t>
            </a:r>
            <a:r>
              <a:rPr lang="en-US" dirty="0"/>
              <a:t>PURI TUTUT </a:t>
            </a:r>
            <a:r>
              <a:rPr lang="en-US" dirty="0" smtClean="0"/>
              <a:t>LESTARI	(AKT)</a:t>
            </a:r>
            <a:endParaRPr lang="en-US" dirty="0"/>
          </a:p>
          <a:p>
            <a:r>
              <a:rPr lang="id-ID" dirty="0"/>
              <a:t>Komisi A (Advokasi)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/>
              <a:t>	</a:t>
            </a:r>
            <a:r>
              <a:rPr lang="en-US" dirty="0" smtClean="0"/>
              <a:t>: IKHWAN			(EP)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Anggota</a:t>
            </a:r>
            <a:r>
              <a:rPr lang="en-US" dirty="0"/>
              <a:t>		</a:t>
            </a:r>
            <a:r>
              <a:rPr lang="en-US" dirty="0" smtClean="0"/>
              <a:t>: </a:t>
            </a:r>
            <a:r>
              <a:rPr lang="en-US" dirty="0"/>
              <a:t>FRANS GIOVANI </a:t>
            </a:r>
            <a:r>
              <a:rPr lang="en-US" dirty="0" smtClean="0"/>
              <a:t>SAPLITRA	(AKT)</a:t>
            </a:r>
          </a:p>
          <a:p>
            <a:r>
              <a:rPr lang="en-US" dirty="0"/>
              <a:t>	</a:t>
            </a:r>
            <a:r>
              <a:rPr lang="en-US" dirty="0" smtClean="0"/>
              <a:t>		  </a:t>
            </a:r>
            <a:r>
              <a:rPr lang="en-US" dirty="0"/>
              <a:t>ANA RAHMAWATI </a:t>
            </a:r>
            <a:r>
              <a:rPr lang="en-US" dirty="0" smtClean="0"/>
              <a:t>WIBOWO (EP)</a:t>
            </a:r>
            <a:endParaRPr lang="en-US" dirty="0"/>
          </a:p>
          <a:p>
            <a:r>
              <a:rPr lang="en-US" dirty="0"/>
              <a:t>					  				 </a:t>
            </a:r>
          </a:p>
          <a:p>
            <a:r>
              <a:rPr lang="id-ID" dirty="0"/>
              <a:t>Komisi B (Pengawasan)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/>
              <a:t>HARI </a:t>
            </a:r>
            <a:r>
              <a:rPr lang="en-US" dirty="0" smtClean="0"/>
              <a:t>SUSILO		(EP)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Anggota</a:t>
            </a:r>
            <a:r>
              <a:rPr lang="en-US" dirty="0"/>
              <a:t>		</a:t>
            </a:r>
            <a:r>
              <a:rPr lang="en-US" dirty="0" smtClean="0"/>
              <a:t>: </a:t>
            </a:r>
            <a:r>
              <a:rPr lang="en-US" dirty="0"/>
              <a:t>AMIN </a:t>
            </a:r>
            <a:r>
              <a:rPr lang="en-US" dirty="0" smtClean="0"/>
              <a:t>PRIYANTO		(AKT)</a:t>
            </a:r>
          </a:p>
          <a:p>
            <a:r>
              <a:rPr lang="en-US" dirty="0" smtClean="0"/>
              <a:t>			  NUR ANDRIYANI		(EP)</a:t>
            </a:r>
          </a:p>
          <a:p>
            <a:r>
              <a:rPr lang="en-US" dirty="0"/>
              <a:t>	</a:t>
            </a:r>
            <a:r>
              <a:rPr lang="en-US" dirty="0" smtClean="0"/>
              <a:t>		  NOVIANA		(AKT)</a:t>
            </a:r>
            <a:endParaRPr lang="en-US" dirty="0"/>
          </a:p>
          <a:p>
            <a:r>
              <a:rPr lang="en-US" dirty="0"/>
              <a:t>					  </a:t>
            </a:r>
          </a:p>
          <a:p>
            <a:r>
              <a:rPr lang="en-US" dirty="0"/>
              <a:t> </a:t>
            </a:r>
            <a:r>
              <a:rPr lang="id-ID" dirty="0"/>
              <a:t>Komisi C </a:t>
            </a:r>
            <a:r>
              <a:rPr lang="id-ID" dirty="0" smtClean="0"/>
              <a:t>(</a:t>
            </a:r>
            <a:r>
              <a:rPr lang="en-US" dirty="0" err="1" smtClean="0"/>
              <a:t>Legislatif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omisi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/>
              <a:t>DEDEN FACHRI </a:t>
            </a:r>
            <a:r>
              <a:rPr lang="en-US" dirty="0" smtClean="0"/>
              <a:t>AHDIANY	(MJ)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Anggota</a:t>
            </a:r>
            <a:r>
              <a:rPr lang="en-US" dirty="0"/>
              <a:t>		</a:t>
            </a:r>
            <a:r>
              <a:rPr lang="en-US" dirty="0" smtClean="0"/>
              <a:t>: </a:t>
            </a:r>
            <a:r>
              <a:rPr lang="en-US" dirty="0"/>
              <a:t>DEWI </a:t>
            </a:r>
            <a:r>
              <a:rPr lang="en-US" dirty="0" smtClean="0"/>
              <a:t>ANGGRAENI		(EP)</a:t>
            </a:r>
          </a:p>
          <a:p>
            <a:r>
              <a:rPr lang="en-US" dirty="0"/>
              <a:t>	</a:t>
            </a:r>
            <a:r>
              <a:rPr lang="en-US" dirty="0" smtClean="0"/>
              <a:t>		   HESTI WULANDARI	(AKT)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90600"/>
            <a:ext cx="8458200" cy="7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76200"/>
            <a:ext cx="876302" cy="87630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7B7D-B3F6-4993-AE2A-1DDDDE8B4D6F}" type="datetime1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4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64" y="76200"/>
            <a:ext cx="852566" cy="8525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1600" y="2286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TUGAS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765280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Membentuk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KBMFE UAD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Melaksanakan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pengawasan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pelaksanaan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AD/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ARTdan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kebijakan,peraturan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KBMFE UAD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Mengakomodasi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memperjuangkan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Menyelenggarakan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kongres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KBMFE UAD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Melaksanakan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hal-hal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ditetapkan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kongres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KBMFE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UAD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f)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Mengevaluasi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meminta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pertanggungjawaban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BEMFE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480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990600"/>
            <a:ext cx="8458200" cy="7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76200"/>
            <a:ext cx="876302" cy="87630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7B7D-B3F6-4993-AE2A-1DDDDE8B4D6F}" type="datetime1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64" y="76200"/>
            <a:ext cx="852566" cy="8525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1600" y="2286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HAK WEWNANG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136339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arenR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interpelasi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: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meminta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kepada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Gubernur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          BEMFE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KBMF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UAD.</a:t>
            </a:r>
          </a:p>
          <a:p>
            <a:pPr marL="457200" lvl="0" indent="-457200">
              <a:buAutoNum type="arabicParenR" startAt="2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Angket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        :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penyelidikan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menggali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aspirasi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0" indent="-342900">
              <a:buAutoNum type="arabicParenR" startAt="3"/>
            </a:pP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Petisi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	        :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yaitu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mengusulkan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kegiatan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kepada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Gubernur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BEMFE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       KBMF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UAD.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Menyatakan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9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940" y="1172496"/>
            <a:ext cx="5737860" cy="50759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990600"/>
            <a:ext cx="8458200" cy="76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8" y="76200"/>
            <a:ext cx="876302" cy="87630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97B7D-B3F6-4993-AE2A-1DDDDE8B4D6F}" type="datetime1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DPMFE 2015.doc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8E431-7127-4148-8028-34665CA338ED}" type="slidenum">
              <a:rPr lang="en-US" smtClean="0"/>
              <a:t>6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864" y="76200"/>
            <a:ext cx="852566" cy="8525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71600" y="2286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informasi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1331676">
            <a:off x="3242673" y="2952838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/>
              </a:rPr>
              <a:t>www.dpm.fe.uad.ac.id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@DPMFEUAD</a:t>
            </a: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Fb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: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FE UAD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8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135</Words>
  <Application>Microsoft Office PowerPoint</Application>
  <PresentationFormat>On-screen Show (4:3)</PresentationFormat>
  <Paragraphs>83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13</cp:revision>
  <dcterms:created xsi:type="dcterms:W3CDTF">2015-04-01T19:00:56Z</dcterms:created>
  <dcterms:modified xsi:type="dcterms:W3CDTF">2015-04-02T03:23:46Z</dcterms:modified>
</cp:coreProperties>
</file>